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2月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2557</TotalTime>
  <Words>1560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1" baseType="lpstr"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4137</cp:revision>
  <dcterms:created xsi:type="dcterms:W3CDTF">2016-11-21T06:16:44Z</dcterms:created>
  <dcterms:modified xsi:type="dcterms:W3CDTF">2018-02-11T10:35:53Z</dcterms:modified>
</cp:coreProperties>
</file>